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6" r:id="rId6"/>
    <p:sldId id="262" r:id="rId7"/>
    <p:sldId id="263" r:id="rId8"/>
    <p:sldId id="265" r:id="rId9"/>
    <p:sldId id="264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4" autoAdjust="0"/>
    <p:restoredTop sz="94607" autoAdjust="0"/>
  </p:normalViewPr>
  <p:slideViewPr>
    <p:cSldViewPr>
      <p:cViewPr varScale="1">
        <p:scale>
          <a:sx n="68" d="100"/>
          <a:sy n="68" d="100"/>
        </p:scale>
        <p:origin x="-4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08C-B18A-41C8-A9CF-8F0E5223918E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BC2-F68C-4462-9323-DF90921482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08C-B18A-41C8-A9CF-8F0E5223918E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BC2-F68C-4462-9323-DF90921482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08C-B18A-41C8-A9CF-8F0E5223918E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BC2-F68C-4462-9323-DF90921482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08C-B18A-41C8-A9CF-8F0E5223918E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BC2-F68C-4462-9323-DF90921482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08C-B18A-41C8-A9CF-8F0E5223918E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BC2-F68C-4462-9323-DF90921482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08C-B18A-41C8-A9CF-8F0E5223918E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BC2-F68C-4462-9323-DF90921482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08C-B18A-41C8-A9CF-8F0E5223918E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BC2-F68C-4462-9323-DF90921482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08C-B18A-41C8-A9CF-8F0E5223918E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BC2-F68C-4462-9323-DF90921482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08C-B18A-41C8-A9CF-8F0E5223918E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BC2-F68C-4462-9323-DF90921482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08C-B18A-41C8-A9CF-8F0E5223918E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BC2-F68C-4462-9323-DF90921482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08C-B18A-41C8-A9CF-8F0E5223918E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BC2-F68C-4462-9323-DF909214829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B51008C-B18A-41C8-A9CF-8F0E5223918E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B5E3BC2-F68C-4462-9323-DF90921482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prstTxWarp prst="textWave1">
              <a:avLst/>
            </a:prstTxWarp>
            <a:normAutofit/>
          </a:bodyPr>
          <a:lstStyle/>
          <a:p>
            <a:pPr marL="182880" indent="0">
              <a:buNone/>
            </a:pPr>
            <a:r>
              <a:rPr lang="ru-RU" sz="5400" dirty="0" smtClean="0">
                <a:solidFill>
                  <a:schemeClr val="bg1"/>
                </a:solidFill>
              </a:rPr>
              <a:t>Воздух вокруг нас!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099054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Учител</a:t>
            </a:r>
            <a:r>
              <a:rPr lang="ru-RU" b="1" dirty="0" smtClean="0">
                <a:solidFill>
                  <a:schemeClr val="tx1"/>
                </a:solidFill>
              </a:rPr>
              <a:t>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начальных классов: 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Красноперова Анна Анатольевна</a:t>
            </a:r>
          </a:p>
          <a:p>
            <a:r>
              <a:rPr lang="ru-RU" i="1" dirty="0" err="1" smtClean="0">
                <a:solidFill>
                  <a:srgbClr val="0070C0"/>
                </a:solidFill>
              </a:rPr>
              <a:t>Афонина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>
                <a:solidFill>
                  <a:srgbClr val="0070C0"/>
                </a:solidFill>
              </a:rPr>
              <a:t>Кристина Сергеевна</a:t>
            </a:r>
          </a:p>
          <a:p>
            <a:endParaRPr lang="ru-RU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4705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611" y="178694"/>
            <a:ext cx="6408712" cy="769441"/>
          </a:xfrm>
          <a:prstGeom prst="rect">
            <a:avLst/>
          </a:prstGeom>
          <a:noFill/>
        </p:spPr>
        <p:txBody>
          <a:bodyPr wrap="square" rtlCol="0">
            <a:prstTxWarp prst="textDoubleWave1">
              <a:avLst/>
            </a:prstTxWarp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</a:rPr>
              <a:t>Заключение.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028" y="1225689"/>
            <a:ext cx="8208912" cy="55861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Наблюдение и опыты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 </a:t>
            </a:r>
          </a:p>
          <a:p>
            <a:endParaRPr lang="ru-RU" sz="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28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основной </a:t>
            </a:r>
            <a:r>
              <a:rPr lang="ru-RU" sz="28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способ получения научной истины.</a:t>
            </a:r>
          </a:p>
          <a:p>
            <a:r>
              <a:rPr lang="ru-RU" sz="28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 помощью простых научных опытов мы показали что воздух:</a:t>
            </a:r>
            <a:br>
              <a:rPr lang="ru-RU" sz="28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2800" b="1" spc="50" dirty="0" smtClean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571500" indent="-571500">
              <a:buFont typeface="Wingdings" pitchFamily="2" charset="2"/>
              <a:buChar char="v"/>
            </a:pPr>
            <a:r>
              <a:rPr lang="ru-RU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Занимает пространство</a:t>
            </a:r>
          </a:p>
          <a:p>
            <a:endParaRPr lang="ru-RU" sz="2500" b="1" spc="50" dirty="0" smtClean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571500" indent="-571500">
              <a:buFont typeface="Wingdings" pitchFamily="2" charset="2"/>
              <a:buChar char="v"/>
            </a:pPr>
            <a:r>
              <a:rPr lang="ru-RU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Имеет вес</a:t>
            </a:r>
          </a:p>
          <a:p>
            <a:endParaRPr lang="ru-RU" sz="2500" b="1" spc="50" dirty="0" smtClean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571500" indent="-571500">
              <a:buFont typeface="Wingdings" pitchFamily="2" charset="2"/>
              <a:buChar char="v"/>
            </a:pPr>
            <a:r>
              <a:rPr lang="ru-RU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Оказывает давление</a:t>
            </a:r>
            <a:endParaRPr lang="ru-RU" sz="36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5111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74888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На следующем заседании</a:t>
            </a:r>
          </a:p>
          <a:p>
            <a:pPr algn="ctr"/>
            <a:r>
              <a:rPr lang="ru-RU" sz="4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19 декабря 2012 года </a:t>
            </a:r>
          </a:p>
          <a:p>
            <a:pPr algn="ctr"/>
            <a:r>
              <a:rPr lang="ru-RU" sz="4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проблема нашей экологической экспедиции:</a:t>
            </a:r>
          </a:p>
          <a:p>
            <a:pPr algn="ctr"/>
            <a:endParaRPr lang="ru-RU" sz="42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4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«Как сохранить воздух экологически чистым?»</a:t>
            </a:r>
            <a:endParaRPr lang="ru-RU" sz="4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Stop">
              <a:avLst/>
            </a:prstTxWarp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Загадка: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7701" y="2132856"/>
            <a:ext cx="6730907" cy="136815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ru-RU" sz="2800" b="1" i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Через нос проходит в грудь,</a:t>
            </a:r>
            <a:br>
              <a:rPr lang="ru-RU" sz="2800" b="1" i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i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обратно держит путь,</a:t>
            </a:r>
            <a:br>
              <a:rPr lang="ru-RU" sz="2800" b="1" i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i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Он не видимый, но всё же,</a:t>
            </a:r>
            <a:br>
              <a:rPr lang="ru-RU" sz="2800" b="1" i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i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Без него мы жить </a:t>
            </a:r>
            <a:r>
              <a:rPr lang="ru-RU" sz="2800" b="1" i="1" spc="5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можем!</a:t>
            </a:r>
            <a:endParaRPr lang="ru-RU" sz="2800" b="1" i="1" spc="50" dirty="0" smtClean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3717032"/>
            <a:ext cx="60486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dirty="0" smtClean="0">
                <a:solidFill>
                  <a:srgbClr val="00B0F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ВОЗДУХ</a:t>
            </a:r>
            <a:endParaRPr lang="ru-RU" sz="10000" dirty="0">
              <a:solidFill>
                <a:srgbClr val="00B0F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8391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420888"/>
            <a:ext cx="7125112" cy="1117583"/>
          </a:xfrm>
          <a:noFill/>
          <a:ln>
            <a:noFill/>
          </a:ln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ru-RU" sz="35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</a:t>
            </a:r>
            <a:r>
              <a:rPr lang="ru-RU" sz="35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ас </a:t>
            </a:r>
            <a:r>
              <a:rPr lang="ru-RU" sz="35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окружает  не пустота, а воздух</a:t>
            </a:r>
            <a:r>
              <a:rPr lang="ru-RU" sz="35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endParaRPr lang="ru-RU" sz="3500" b="1" spc="50" dirty="0" smtClean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35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5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  <a:r>
              <a:rPr lang="ru-RU" sz="35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оздух </a:t>
            </a:r>
            <a:r>
              <a:rPr lang="ru-RU" sz="35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30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занимает пространство</a:t>
            </a:r>
          </a:p>
          <a:p>
            <a:pPr>
              <a:buFont typeface="Wingdings" pitchFamily="2" charset="2"/>
              <a:buChar char="Ø"/>
            </a:pPr>
            <a:r>
              <a:rPr lang="ru-RU" sz="35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5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имеет вес</a:t>
            </a:r>
          </a:p>
          <a:p>
            <a:pPr>
              <a:buFont typeface="Wingdings" pitchFamily="2" charset="2"/>
              <a:buChar char="Ø"/>
            </a:pPr>
            <a:r>
              <a:rPr lang="ru-RU" sz="35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оказывает давление</a:t>
            </a:r>
            <a:endParaRPr lang="ru-RU" sz="35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6299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125113" cy="924475"/>
          </a:xfrm>
        </p:spPr>
        <p:txBody>
          <a:bodyPr>
            <a:prstTxWarp prst="textWave4">
              <a:avLst/>
            </a:prstTxWarp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Воздух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перевёрнутом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стакане.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340768"/>
            <a:ext cx="6624736" cy="201622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Цель опыта: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b="1" i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Показать, что воздух занимает пространство.</a:t>
            </a:r>
            <a:endParaRPr lang="ru-RU" sz="3600" b="1" i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20072" y="2924944"/>
            <a:ext cx="3798600" cy="378565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Описание опыта: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400" b="1" i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Наливаем в тарелку воды, кладём в воду пробку, накрываем сверху перевёрнутым стаканом.</a:t>
            </a:r>
            <a:endParaRPr lang="ru-RU" sz="2400" b="1" i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7624" y="3925156"/>
            <a:ext cx="3733672" cy="25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2081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Wave4">
              <a:avLst/>
            </a:prstTxWarp>
          </a:bodyPr>
          <a:lstStyle/>
          <a:p>
            <a:r>
              <a:rPr lang="ru-RU" dirty="0">
                <a:solidFill>
                  <a:schemeClr val="bg1"/>
                </a:solidFill>
              </a:rPr>
              <a:t>Воздух в перевёрнутом стакане.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6624736" cy="1909671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Результат:</a:t>
            </a:r>
            <a:b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i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Вода почти не проникла в стакан.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3968" y="2924944"/>
            <a:ext cx="5184576" cy="329320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</a:pP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Вывод: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i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Вода не проникла в стакан, потому что </a:t>
            </a:r>
            <a:r>
              <a:rPr lang="ru-RU" sz="2800" b="1" i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пространство </a:t>
            </a:r>
            <a:r>
              <a:rPr lang="ru-RU" sz="2800" b="1" i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стакана занято воздухом. Воздух занимает пространство.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6475" y="3212976"/>
            <a:ext cx="308340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4874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125113" cy="924475"/>
          </a:xfrm>
        </p:spPr>
        <p:txBody>
          <a:bodyPr>
            <a:prstTxWarp prst="textDeflateTop">
              <a:avLst/>
            </a:prstTxWarp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800" dirty="0" smtClean="0">
                <a:solidFill>
                  <a:schemeClr val="bg1"/>
                </a:solidFill>
              </a:rPr>
              <a:t>Взвешиваем воздух.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28800" y="1340768"/>
            <a:ext cx="5374948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Цель опыта:</a:t>
            </a:r>
            <a:b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b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Показать что воздух имеет вес.</a:t>
            </a:r>
            <a:endParaRPr lang="ru-RU" sz="32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39952" y="2817509"/>
            <a:ext cx="4572000" cy="424731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Описание опыта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Взвешиваем на весах пустой, а затем этот же сильно надутый шарик.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1043607" y="3573016"/>
            <a:ext cx="286660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9392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Deflate">
              <a:avLst/>
            </a:prstTxWarp>
          </a:bodyPr>
          <a:lstStyle/>
          <a:p>
            <a:r>
              <a:rPr lang="ru-RU" sz="4800" dirty="0">
                <a:solidFill>
                  <a:prstClr val="white"/>
                </a:solidFill>
              </a:rPr>
              <a:t>Взвешиваем воздух.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628800"/>
            <a:ext cx="9078126" cy="175432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Результат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b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Надутый шарик весит на несколько </a:t>
            </a:r>
            <a:br>
              <a:rPr lang="ru-RU" sz="32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граммов больше.</a:t>
            </a:r>
            <a:endParaRPr lang="ru-RU" sz="32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7984" y="4797152"/>
            <a:ext cx="4583306" cy="120032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Вывод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Воздух имеет вес.</a:t>
            </a:r>
            <a:endParaRPr lang="ru-RU" sz="32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568" y="3789040"/>
            <a:ext cx="3228042" cy="2894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779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02710"/>
            <a:ext cx="7125113" cy="924475"/>
          </a:xfrm>
        </p:spPr>
        <p:txBody>
          <a:bodyPr>
            <a:prstTxWarp prst="textArchUp">
              <a:avLst/>
            </a:prstTxWarp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     Вода в перевёрнутом стакане.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330" y="1545324"/>
            <a:ext cx="7083991" cy="156966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Цель опыта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Показать, что воздух оказывает</a:t>
            </a:r>
            <a:br>
              <a:rPr lang="ru-RU" sz="28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давление.</a:t>
            </a:r>
            <a:endParaRPr lang="ru-RU" sz="28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67944" y="3573016"/>
            <a:ext cx="4600022" cy="23237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3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Описание </a:t>
            </a:r>
            <a:r>
              <a:rPr lang="ru-RU" sz="33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опыта:</a:t>
            </a:r>
          </a:p>
          <a:p>
            <a:r>
              <a:rPr lang="ru-RU" sz="28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Наливаем в стакан воду,</a:t>
            </a:r>
            <a:r>
              <a:rPr lang="ru-RU" sz="2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накрываем листом бумаги,</a:t>
            </a:r>
            <a:br>
              <a:rPr lang="ru-RU" sz="28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переворачиваем.</a:t>
            </a:r>
            <a:endParaRPr lang="ru-RU" sz="28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532448" y="3593172"/>
            <a:ext cx="3023523" cy="289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2192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332656"/>
            <a:ext cx="7110536" cy="584775"/>
          </a:xfrm>
          <a:prstGeom prst="rect">
            <a:avLst/>
          </a:prstGeom>
        </p:spPr>
        <p:txBody>
          <a:bodyPr wrap="square">
            <a:prstTxWarp prst="textArchUp">
              <a:avLst/>
            </a:prstTxWarp>
            <a:spAutoFit/>
          </a:bodyPr>
          <a:lstStyle/>
          <a:p>
            <a:r>
              <a:rPr lang="ru-RU" sz="3200" dirty="0" smtClean="0">
                <a:solidFill>
                  <a:prstClr val="white"/>
                </a:solidFill>
                <a:ea typeface="+mj-ea"/>
              </a:rPr>
              <a:t>    Вода </a:t>
            </a:r>
            <a:r>
              <a:rPr lang="ru-RU" sz="3200" dirty="0">
                <a:solidFill>
                  <a:prstClr val="white"/>
                </a:solidFill>
                <a:ea typeface="+mj-ea"/>
              </a:rPr>
              <a:t>в перевёрнутом стакане.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073" y="917431"/>
            <a:ext cx="707277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Результат</a:t>
            </a: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b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Вода не выливается из стакана.</a:t>
            </a:r>
            <a:br>
              <a:rPr lang="ru-RU" sz="2800" b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28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42142" y="3212976"/>
            <a:ext cx="5489003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Вывод:</a:t>
            </a:r>
            <a:b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4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Воздух оказывает давление </a:t>
            </a:r>
            <a:r>
              <a:rPr lang="ru-RU" sz="2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лист бумаги, больше</a:t>
            </a:r>
            <a:br>
              <a:rPr lang="ru-RU" sz="2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чем </a:t>
            </a:r>
            <a:r>
              <a:rPr lang="ru-RU" sz="24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вода – </a:t>
            </a:r>
            <a:r>
              <a:rPr lang="ru-RU" sz="2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вот почему</a:t>
            </a:r>
            <a:br>
              <a:rPr lang="ru-RU" sz="2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лист бумаги </a:t>
            </a:r>
            <a:r>
              <a:rPr lang="ru-RU" sz="24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</a:t>
            </a:r>
            <a:r>
              <a:rPr lang="ru-RU" sz="2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отпадает</a:t>
            </a:r>
            <a:r>
              <a:rPr lang="ru-RU" sz="24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996952"/>
            <a:ext cx="3024336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51993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303</TotalTime>
  <Words>150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Spring</vt:lpstr>
      <vt:lpstr>Воздух вокруг нас!</vt:lpstr>
      <vt:lpstr>Загадка:</vt:lpstr>
      <vt:lpstr>Слайд 3</vt:lpstr>
      <vt:lpstr>Воздух в перевёрнутом стакане.</vt:lpstr>
      <vt:lpstr>Воздух в перевёрнутом стакане.</vt:lpstr>
      <vt:lpstr> Взвешиваем воздух.</vt:lpstr>
      <vt:lpstr>Взвешиваем воздух.</vt:lpstr>
      <vt:lpstr>     Вода в перевёрнутом стакане.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</dc:creator>
  <cp:lastModifiedBy>User</cp:lastModifiedBy>
  <cp:revision>25</cp:revision>
  <dcterms:created xsi:type="dcterms:W3CDTF">2012-12-01T09:40:29Z</dcterms:created>
  <dcterms:modified xsi:type="dcterms:W3CDTF">2012-12-03T13:02:45Z</dcterms:modified>
</cp:coreProperties>
</file>